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12"/>
  </p:notesMasterIdLst>
  <p:sldIdLst>
    <p:sldId id="305" r:id="rId2"/>
    <p:sldId id="292" r:id="rId3"/>
    <p:sldId id="307" r:id="rId4"/>
    <p:sldId id="308" r:id="rId5"/>
    <p:sldId id="309" r:id="rId6"/>
    <p:sldId id="306" r:id="rId7"/>
    <p:sldId id="293" r:id="rId8"/>
    <p:sldId id="294" r:id="rId9"/>
    <p:sldId id="297" r:id="rId10"/>
    <p:sldId id="31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07/09/2025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8109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277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11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70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41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663575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Metode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penelitian</a:t>
            </a:r>
            <a:r>
              <a:rPr lang="en-US" altLang="en-US" sz="3200" dirty="0" smtClean="0"/>
              <a:t>: </a:t>
            </a:r>
            <a:r>
              <a:rPr lang="en-US" alt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Penyajian</a:t>
            </a:r>
            <a:r>
              <a:rPr lang="en-US" alt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7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86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48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kern="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b="1" kern="0" dirty="0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b="1" kern="0" dirty="0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n-US" sz="2400" b="1" kern="0" dirty="0" err="1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7200" y="1524000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3" indent="0">
              <a:buClr>
                <a:srgbClr val="A50021"/>
              </a:buClr>
              <a:buSzPct val="75000"/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d-ID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Validitas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 untuk menilai sah atau tidaknya suatu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kuesioner. Suatu kuesioner dikatakan valid jika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 kuesioner tersebut mampu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mengungkapkan suatu yang diukur oleh kuesioner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4132659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>
              <a:spcBef>
                <a:spcPts val="25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34035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 digunakan untuk mengukur konsistensi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alat ukur dalam mengukur suatu konsep atau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 konsistensi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 dalam menjawab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 pernyataan dalam kuesioner atau instrumen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07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016" y="659432"/>
            <a:ext cx="2030812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PENYAJIAN 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532" y="1287985"/>
            <a:ext cx="8281916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menampilkan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dikumpulkan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dipahami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kesimpulannya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menyederhanakan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terlihat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jelas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276600"/>
            <a:ext cx="7963468" cy="2361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Teks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Narasi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disajikan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uraian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kalimat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paragraf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banyak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deskripsi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Menjelaskan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detail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fenomena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wawancara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observasi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dokumen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710830"/>
            <a:ext cx="7543800" cy="2032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ditampilkan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susunan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keterangan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antar-variabel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Banyak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087" y="3276600"/>
            <a:ext cx="7848600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Grafik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/Diagram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divisualisasikan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gambar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dipahami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memperlihatkan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67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070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Editing Data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0098" y="1169035"/>
            <a:ext cx="8220501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Editing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pemeriksaan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dikumpulkan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terhindar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kekurangan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inkonsistensi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sebelum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0098" y="2133600"/>
            <a:ext cx="776330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Memastikan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lengkap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kosong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penting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Memastikan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konsisten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logika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Mengurangi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input data.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sebelum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0098" y="4114800"/>
            <a:ext cx="7915702" cy="1901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Kuesioner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seharusnya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diisi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1–5,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ternyata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menulis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7 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diperbaiki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dicatat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valid”.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Ada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pertanyaan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dikosongkan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diberi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catatan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“missing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4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0536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Coding Data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0098" y="1169035"/>
            <a:ext cx="8220501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Coding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kode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khususnya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terbuka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diolah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0098" y="2033449"/>
            <a:ext cx="75347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Menyederhanakan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Mengubah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0098" y="3581400"/>
            <a:ext cx="1604670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215" y="4061438"/>
            <a:ext cx="82153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menyusun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dikodekan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terstruktur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0098" y="5029200"/>
            <a:ext cx="78395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Menyajikan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deskriptif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inferensial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Memperlihatkan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57" y="678491"/>
            <a:ext cx="2555828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 ANALISA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Setelah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terkumpul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kegiatan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cara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mengelompokkan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berdasarkan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variabel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jenis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responden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menyajikan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perhitungan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menjawab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rumusan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masalah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57" y="2420603"/>
            <a:ext cx="551599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menggunakan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statistic</a:t>
            </a:r>
            <a:r>
              <a:rPr lang="en-US" sz="200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204718" y="2908308"/>
            <a:ext cx="87132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deskriptif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statistic yang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menganalissa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cara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mendskriptifkan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atau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menggambarkan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yang </a:t>
            </a:r>
            <a:r>
              <a:rPr lang="en-US" sz="2000" b="1" dirty="0" err="1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terkumpul</a:t>
            </a:r>
            <a:endParaRPr lang="en-US" sz="2000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kesimpulan-kesimpulan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sedikit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endParaRPr lang="en-US" sz="2000" b="1" dirty="0" smtClean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3559763"/>
            <a:ext cx="8686800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483358" y="910379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T-test,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Anacova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regresi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jalur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S</a:t>
            </a:r>
            <a:r>
              <a:rPr lang="en-US" sz="2000" b="1" i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tructural equation modelling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(SEM)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lain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tergantung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tujuan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penelitian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635758" y="2429390"/>
            <a:ext cx="8077200" cy="305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ukuranpopulasi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melitputi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simpangan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normal, data homogeny,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terpenuhi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linearitas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nonparametric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parameter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066800"/>
            <a:ext cx="784860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anaslisa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mengumpulkan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Pengeditan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pengecekan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penyesuaian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pemebrian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(Coding)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numeric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karate symbol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bantuan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komputer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14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tranformasi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Frekuensi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kesamaan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 (mean), median, modus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Dispersi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angka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ratanya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rata-rata,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absolut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</Words>
  <Application>Microsoft Office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Wingdings</vt:lpstr>
      <vt:lpstr>Nature</vt:lpstr>
      <vt:lpstr>Metode penelitian: Penyajian 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2025-09-07T07:54:35Z</dcterms:modified>
</cp:coreProperties>
</file>